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77" r:id="rId2"/>
    <p:sldId id="27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Lebedeva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4568B-01BA-4E55-BCE1-A740A778B8CE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AD719-65E6-4F7D-B12F-911B42EA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9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9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3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4267-F414-4A06-986A-4FD7B8C1761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7612-B336-49E3-A9E9-E5B8B1FE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1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8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Занятие-игра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«Правила поведения в лесу»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39772" y="5013176"/>
            <a:ext cx="420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Antonova_Polina_12let(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4" y="2132856"/>
            <a:ext cx="3096344" cy="438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0373"/>
            <a:ext cx="2558217" cy="335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6463" y="51978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Никишина Валентина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3059114" y="4292601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шумите в лесу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79388" y="4724401"/>
            <a:ext cx="51126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У леса музыка своя…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Её послушайте друзья</a:t>
            </a:r>
            <a:r>
              <a:rPr lang="ru-RU" sz="2000" b="1" dirty="0" smtClean="0">
                <a:latin typeface="Arial Black" pitchFamily="34" charset="0"/>
                <a:cs typeface="Arial" charset="0"/>
              </a:rPr>
              <a:t>!</a:t>
            </a:r>
          </a:p>
          <a:p>
            <a:r>
              <a:rPr lang="ru-RU" sz="2000" b="1" dirty="0" smtClean="0">
                <a:latin typeface="Arial Black" pitchFamily="34" charset="0"/>
                <a:cs typeface="Arial" charset="0"/>
              </a:rPr>
              <a:t>Вот птичьи трели раздались,</a:t>
            </a:r>
          </a:p>
          <a:p>
            <a:r>
              <a:rPr lang="ru-RU" sz="2000" b="1" dirty="0" smtClean="0">
                <a:latin typeface="Arial Black" pitchFamily="34" charset="0"/>
                <a:cs typeface="Arial" charset="0"/>
              </a:rPr>
              <a:t>Вот </a:t>
            </a:r>
            <a:r>
              <a:rPr lang="ru-RU" sz="2000" b="1" dirty="0">
                <a:latin typeface="Arial Black" pitchFamily="34" charset="0"/>
                <a:cs typeface="Arial" charset="0"/>
              </a:rPr>
              <a:t>белка скачет вверх и вниз</a:t>
            </a:r>
            <a:r>
              <a:rPr lang="ru-RU" sz="2000" b="1" dirty="0" smtClean="0">
                <a:latin typeface="Arial Black" pitchFamily="34" charset="0"/>
                <a:cs typeface="Arial" charset="0"/>
              </a:rPr>
              <a:t>,</a:t>
            </a:r>
          </a:p>
          <a:p>
            <a:r>
              <a:rPr lang="ru-RU" sz="2000" b="1" dirty="0" smtClean="0">
                <a:latin typeface="Arial Black" pitchFamily="34" charset="0"/>
                <a:cs typeface="Arial" charset="0"/>
              </a:rPr>
              <a:t> А вот кузнечик затрещал,</a:t>
            </a:r>
          </a:p>
          <a:p>
            <a:r>
              <a:rPr lang="ru-RU" sz="2000" b="1" dirty="0" smtClean="0">
                <a:latin typeface="Arial Black" pitchFamily="34" charset="0"/>
                <a:cs typeface="Arial" charset="0"/>
              </a:rPr>
              <a:t> </a:t>
            </a:r>
            <a:r>
              <a:rPr lang="ru-RU" sz="2000" b="1" dirty="0">
                <a:latin typeface="Arial Black" pitchFamily="34" charset="0"/>
                <a:cs typeface="Arial" charset="0"/>
              </a:rPr>
              <a:t>По ветке дятел застучал…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5004049" y="5013326"/>
            <a:ext cx="42484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Как много звуков тут и там!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 лесу не нужен шум и гам: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Нельзя шуметь, галдеть,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                   кричать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громко музыку включать!</a:t>
            </a:r>
          </a:p>
        </p:txBody>
      </p:sp>
      <p:pic>
        <p:nvPicPr>
          <p:cNvPr id="211973" name="Picture 5" descr="8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17938"/>
            <a:ext cx="11049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4" name="Picture 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" y="210436"/>
            <a:ext cx="5412673" cy="3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шумите в лесу. У леса музыка своя… её послушайте друзья! Вот птичьи трели раздались, вот белка скачет вверх и вниз, А вот кузнечик затрещал, по ветке дятел застучал… Как много звуков тут и там! В лесу не нужен шум и гам: нельзя шуметь, галдеть, кричать И громко музыку включать!</a:t>
            </a:r>
          </a:p>
        </p:txBody>
      </p:sp>
    </p:spTree>
    <p:extLst>
      <p:ext uri="{BB962C8B-B14F-4D97-AF65-F5344CB8AC3E}">
        <p14:creationId xmlns:p14="http://schemas.microsoft.com/office/powerpoint/2010/main" val="12818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79513" y="2748260"/>
            <a:ext cx="7920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     Не разжигай костёр в лесу без взрослых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827584" y="95251"/>
            <a:ext cx="79596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Без взрослых с огнём развлекаться опасно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Закончиться может забава ужасно.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 лесу очень сухо бывает порой,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Костёр обернётся серьёзной бедой!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   Представьте, что пламя легко разгорится,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   Начнёт полыхать, разбегаться искриться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   Его потушить невозможно тогда…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   Пожары лесные – большая беда!</a:t>
            </a:r>
          </a:p>
        </p:txBody>
      </p:sp>
      <p:pic>
        <p:nvPicPr>
          <p:cNvPr id="212996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59222"/>
            <a:ext cx="5256584" cy="35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разжигай костёр в лесу без взрослых. Без взрослых с огнём развлекаться опасно – закончиться может забава ужасно. В лесу очень сухо бывает порой, костёр обернётся серьёзной бедой! Представьте, что пламя легко разгорится, начнёт полыхать, разбегаться искриться – его потушить невозможно тогда… пожары лесные – большая беда!</a:t>
            </a:r>
          </a:p>
        </p:txBody>
      </p:sp>
    </p:spTree>
    <p:extLst>
      <p:ext uri="{BB962C8B-B14F-4D97-AF65-F5344CB8AC3E}">
        <p14:creationId xmlns:p14="http://schemas.microsoft.com/office/powerpoint/2010/main" val="42810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3078390" y="4191299"/>
            <a:ext cx="4717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Не оставляй мусор в лесу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79512" y="4652963"/>
            <a:ext cx="48245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Вы в поход пришли, ребята…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Отдохнуть, конечно, надо: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Поиграть и порезвиться,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наесться, и напиться…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Но вокруг остались банки,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Целлофан, железки, склянки…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004049" y="4652964"/>
            <a:ext cx="4592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Оставлять их здесь нельзя!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Не поленимся, друзья: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Мусор тут, в лесу, чужой,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Заберём его с собой!</a:t>
            </a:r>
          </a:p>
        </p:txBody>
      </p:sp>
      <p:pic>
        <p:nvPicPr>
          <p:cNvPr id="214021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44"/>
            <a:ext cx="6084763" cy="40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2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оставляй мусор в лесу. Вы в поход пришли, ребята… отдохнуть, конечно, надо: поиграть и порезвиться, И наесться, и напиться… но вокруг остались банки, целлофан, железки, склянки… Оставлять их здесь нельзя! Не поленимся, друзья: мусор тут, в лесу, чужой, заберём его с собой!</a:t>
            </a:r>
          </a:p>
        </p:txBody>
      </p:sp>
    </p:spTree>
    <p:extLst>
      <p:ext uri="{BB962C8B-B14F-4D97-AF65-F5344CB8AC3E}">
        <p14:creationId xmlns:p14="http://schemas.microsoft.com/office/powerpoint/2010/main" val="1092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2627314" y="4797426"/>
            <a:ext cx="4243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Не бейте стекло в лесу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79388" y="5241925"/>
            <a:ext cx="43195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Нельзя  стекло в лесу кидать,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Нельзя бутылки разбивать;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Осколки острые опасны –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О них порежешься ужасно!</a:t>
            </a:r>
          </a:p>
          <a:p>
            <a:endParaRPr lang="ru-RU" sz="2000" b="1">
              <a:latin typeface="Arial Black" pitchFamily="34" charset="0"/>
              <a:cs typeface="Arial" charset="0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716463" y="5300664"/>
            <a:ext cx="4423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  <a:cs typeface="Arial" charset="0"/>
              </a:rPr>
              <a:t>А если вдруг на них свалиться –</a:t>
            </a:r>
          </a:p>
          <a:p>
            <a:r>
              <a:rPr lang="ru-RU" b="1">
                <a:latin typeface="Arial Black" pitchFamily="34" charset="0"/>
                <a:cs typeface="Arial" charset="0"/>
              </a:rPr>
              <a:t>В больнице можно очутиться!</a:t>
            </a:r>
          </a:p>
          <a:p>
            <a:r>
              <a:rPr lang="ru-RU" b="1">
                <a:latin typeface="Arial Black" pitchFamily="34" charset="0"/>
                <a:cs typeface="Arial" charset="0"/>
              </a:rPr>
              <a:t>И обитателям лесным</a:t>
            </a:r>
          </a:p>
          <a:p>
            <a:r>
              <a:rPr lang="ru-RU" b="1">
                <a:latin typeface="Arial Black" pitchFamily="34" charset="0"/>
                <a:cs typeface="Arial" charset="0"/>
              </a:rPr>
              <a:t>Стекляшки тоже не нужны…</a:t>
            </a:r>
          </a:p>
        </p:txBody>
      </p:sp>
      <p:pic>
        <p:nvPicPr>
          <p:cNvPr id="215045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9564"/>
            <a:ext cx="6264820" cy="4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бейте стекло в лесу. Нельзя стекло в лесу кидать, нельзя бутылки разбивать; осколки острые опасны – О них порежешься ужасно! А если вдруг на них свалиться – В больнице можно очутиться! И обитателям лесным стекляшки тоже не нужны…</a:t>
            </a:r>
          </a:p>
        </p:txBody>
      </p:sp>
    </p:spTree>
    <p:extLst>
      <p:ext uri="{BB962C8B-B14F-4D97-AF65-F5344CB8AC3E}">
        <p14:creationId xmlns:p14="http://schemas.microsoft.com/office/powerpoint/2010/main" val="3266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250826" y="188913"/>
            <a:ext cx="6426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Не вырезайте надписи на деревьях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179388" y="908051"/>
            <a:ext cx="51126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Стоят деревья – великаны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Их не жалеют хулиганы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режут острыми ножами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Слова на дереве – «на память!»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250825" y="2781301"/>
            <a:ext cx="40270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Но так жестоко поступать!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Нельзя деревья обижать.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Пускай они в лесу растут-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Добро и красоту несут…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5607"/>
            <a:ext cx="18923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89" y="1098550"/>
            <a:ext cx="3519488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вырезайте надписи на деревьях. Стоят деревья – великаны их не жалеют хулиганы И режут острыми ножами слова на дереве – «на память!». Но так жестоко поступать! Нельзя деревья обижать. Пускай они в лесу растут- добро и красоту несут…</a:t>
            </a:r>
          </a:p>
        </p:txBody>
      </p:sp>
    </p:spTree>
    <p:extLst>
      <p:ext uri="{BB962C8B-B14F-4D97-AF65-F5344CB8AC3E}">
        <p14:creationId xmlns:p14="http://schemas.microsoft.com/office/powerpoint/2010/main" val="6889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323528" y="692696"/>
            <a:ext cx="26642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Не портите несъедобные грибы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179388" y="4365105"/>
            <a:ext cx="42485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  <a:cs typeface="Arial" charset="0"/>
              </a:rPr>
              <a:t>В лесу грибов различных много…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Ты несъедобные не трогай!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В корзинку их не собирай,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Но и ногами не сбивай…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Нужны они лесным зверятам: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Лисичкам, ёжикам, зайчатам…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283968" y="4509120"/>
            <a:ext cx="4680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  <a:cs typeface="Arial" charset="0"/>
              </a:rPr>
              <a:t>Их только люди не едят: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В поганках, мухоморах – яд!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Но для зверья лесного всё ж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Тот гриб полезен и хорош.</a:t>
            </a:r>
          </a:p>
        </p:txBody>
      </p:sp>
      <p:pic>
        <p:nvPicPr>
          <p:cNvPr id="218117" name="Picture 5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1" y="119675"/>
            <a:ext cx="5797427" cy="38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портите несъедобные грибы. В лесу грибов различных много… ты несъедобные не трогай! В корзинку их не собирай, но и ногами не сбивай… нужны они лесным зверятам: лисичкам, ёжикам, зайчатам… Их только люди не едят: В поганках, мухоморах – яд! Но для зверья лесного всё ж тот гриб полезен и хорош.</a:t>
            </a:r>
          </a:p>
        </p:txBody>
      </p:sp>
    </p:spTree>
    <p:extLst>
      <p:ext uri="{BB962C8B-B14F-4D97-AF65-F5344CB8AC3E}">
        <p14:creationId xmlns:p14="http://schemas.microsoft.com/office/powerpoint/2010/main" val="18218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971551" y="4797426"/>
            <a:ext cx="6494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Не вырывайте кустарники с корнем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" y="5300664"/>
            <a:ext cx="44799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Раз ты собрался по грибы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С собою острый нож бери;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Им аккуратно гриб срезай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 земле грибницу оставляй.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4479926" y="5305426"/>
            <a:ext cx="44278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А если встретил землянику,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Куст брусники иль черники –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Нежно ягодки сорви,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А куст – оставь, побереги.</a:t>
            </a:r>
          </a:p>
        </p:txBody>
      </p:sp>
      <p:pic>
        <p:nvPicPr>
          <p:cNvPr id="217093" name="Picture 5" descr="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45" y="2311733"/>
            <a:ext cx="118903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4" name="Picture 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"/>
            <a:ext cx="6264696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вырывайте кустарники с корнем. Раз ты собрался по грибы – С собою острый нож бери; им аккуратно гриб срезай – В земле грибницу оставляй. А если встретил землянику, куст брусники иль черники – нежно ягодки сорви, А куст – оставь, побереги.</a:t>
            </a:r>
          </a:p>
        </p:txBody>
      </p:sp>
    </p:spTree>
    <p:extLst>
      <p:ext uri="{BB962C8B-B14F-4D97-AF65-F5344CB8AC3E}">
        <p14:creationId xmlns:p14="http://schemas.microsoft.com/office/powerpoint/2010/main" val="4554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250826" y="404814"/>
            <a:ext cx="3078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обижай змей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23851" y="1052514"/>
            <a:ext cx="43059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Ты, змею не обижай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И, увидев, палку не хватай,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Не маши руками, не кричи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Просто отойди и помолчи…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95289" y="2781301"/>
            <a:ext cx="41136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Arial" charset="0"/>
              </a:rPr>
              <a:t>Хоть опасны змеи, но нужны:</a:t>
            </a:r>
          </a:p>
          <a:p>
            <a:r>
              <a:rPr lang="ru-RU" b="1" dirty="0" smtClean="0">
                <a:latin typeface="Arial Black" pitchFamily="34" charset="0"/>
                <a:cs typeface="Arial" charset="0"/>
              </a:rPr>
              <a:t>Чистоту беречь они должны;</a:t>
            </a:r>
          </a:p>
          <a:p>
            <a:r>
              <a:rPr lang="ru-RU" b="1" dirty="0" smtClean="0">
                <a:latin typeface="Arial Black" pitchFamily="34" charset="0"/>
                <a:cs typeface="Arial" charset="0"/>
              </a:rPr>
              <a:t>Санитарам леса и воды</a:t>
            </a:r>
          </a:p>
          <a:p>
            <a:r>
              <a:rPr lang="ru-RU" b="1" dirty="0" smtClean="0">
                <a:latin typeface="Arial Black" pitchFamily="34" charset="0"/>
                <a:cs typeface="Arial" charset="0"/>
              </a:rPr>
              <a:t>Ты не делай зла или беды…</a:t>
            </a:r>
            <a:endParaRPr lang="ru-RU" b="1" dirty="0">
              <a:latin typeface="Arial Black" pitchFamily="34" charset="0"/>
              <a:cs typeface="Arial" charset="0"/>
            </a:endParaRPr>
          </a:p>
        </p:txBody>
      </p:sp>
      <p:pic>
        <p:nvPicPr>
          <p:cNvPr id="219141" name="Picture 5" descr="3d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734051"/>
            <a:ext cx="844551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2" name="Picture 6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6467"/>
            <a:ext cx="3670946" cy="60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обижай змей. Ты, змею не обижай И, увидев, палку не хватай, не маши руками, не кричи – просто отойди и помолчи… Хоть опасны змеи, но нужны: чистоту беречь они должны; санитарам леса и воды ты не делай зла или беды…</a:t>
            </a:r>
          </a:p>
        </p:txBody>
      </p:sp>
    </p:spTree>
    <p:extLst>
      <p:ext uri="{BB962C8B-B14F-4D97-AF65-F5344CB8AC3E}">
        <p14:creationId xmlns:p14="http://schemas.microsoft.com/office/powerpoint/2010/main" val="18340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611500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Раскрыть эстетическое , познавательное , оздоровительное , практическое значение природы в жизни людей. Формирование ответственного отношения к природе.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 1. Способствовать воспитанию ответственного отношения к природе , формированию экологической культуры.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правилами поведения на природе.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коммуникативных  качеств  учащихся , умения работать в группах , высказывать свое мнение, аргументировать его.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283076" y="128589"/>
            <a:ext cx="3745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charset="0"/>
                <a:cs typeface="Arial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Tahoma" charset="0"/>
                <a:cs typeface="Arial" charset="0"/>
              </a:rPr>
              <a:t>Не разоряйте птичьи гнёзда 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4644008" y="1268760"/>
            <a:ext cx="4240890" cy="42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Дети запомнить должны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И понять: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Гнёзда у птичек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Нельзя разорять!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charset="0"/>
              <a:cs typeface="Arial" charset="0"/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Если в траве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Увидали яйцо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Или услышали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Крики птенцов,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Не приближайтесь,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Не лезьте туда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И не тревожьте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cs typeface="Arial" charset="0"/>
              </a:rPr>
              <a:t>   Ни птиц, ни гнезда.</a:t>
            </a:r>
          </a:p>
        </p:txBody>
      </p:sp>
      <p:pic>
        <p:nvPicPr>
          <p:cNvPr id="204804" name="Picture 4" descr="3d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86" y="5619864"/>
            <a:ext cx="1204913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188914"/>
            <a:ext cx="3959225" cy="6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разоряйте птичьи гнёзда. Дети запомнить должны И понять: гнёзда у птичек нельзя разорять! Если в траве увидали яйцо или услышали крики птенцов, не приближайтесь, не лезьте туда И не тревожьте ни птиц, ни гнезда.</a:t>
            </a:r>
          </a:p>
        </p:txBody>
      </p:sp>
    </p:spTree>
    <p:extLst>
      <p:ext uri="{BB962C8B-B14F-4D97-AF65-F5344CB8AC3E}">
        <p14:creationId xmlns:p14="http://schemas.microsoft.com/office/powerpoint/2010/main" val="38016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27764" y="4437063"/>
            <a:ext cx="604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Не разоряйте муравейники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4941888"/>
            <a:ext cx="47178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  <a:cs typeface="Arial" charset="0"/>
              </a:rPr>
              <a:t>Муравьи – лесные санитары;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Так прозвали люди их недаром!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 Чтобы лес красив был и здоров,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 Без личинок вредных и жуков,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 Муравьи на страже день и ночь: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 Гонят разных короедов прочь!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4427984" y="4941889"/>
            <a:ext cx="41044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  <a:cs typeface="Arial" charset="0"/>
              </a:rPr>
              <a:t>Только ты им, друг мой, не мешай!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Муравейники не разоряй!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Эти санитары так нужны</a:t>
            </a:r>
          </a:p>
          <a:p>
            <a:r>
              <a:rPr lang="ru-RU" b="1" dirty="0">
                <a:latin typeface="Arial Black" pitchFamily="34" charset="0"/>
                <a:cs typeface="Arial" charset="0"/>
              </a:rPr>
              <a:t>Для лесов твоей родной страны!</a:t>
            </a:r>
          </a:p>
        </p:txBody>
      </p:sp>
      <p:pic>
        <p:nvPicPr>
          <p:cNvPr id="205829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656"/>
            <a:ext cx="7087745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разоряйте муравейники. Муравьи – лесные санитары; так прозвали люди их недаром! Чтобы лес красив был и здоров, без личинок вредных и жуков, муравьи на страже день и ночь: гонят разных короедов прочь! Только ты им, друг мой, не мешай! Муравейники не разоряй! Эти санитары так нужны для лесов твоей родной страны!</a:t>
            </a:r>
          </a:p>
        </p:txBody>
      </p:sp>
    </p:spTree>
    <p:extLst>
      <p:ext uri="{BB962C8B-B14F-4D97-AF65-F5344CB8AC3E}">
        <p14:creationId xmlns:p14="http://schemas.microsoft.com/office/powerpoint/2010/main" val="21530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323529" y="3789363"/>
            <a:ext cx="7776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        Не забирай из леса домой животных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395289" y="4221164"/>
            <a:ext cx="336662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Для ёжиков и белок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Лес – это дом родной.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Они живут там смело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И летом и зимой: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   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051049" y="5373689"/>
            <a:ext cx="3567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Поэтому не стоит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Их в город забирать…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Поверь: они в неволе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Не будут есть и спать…</a:t>
            </a:r>
          </a:p>
        </p:txBody>
      </p:sp>
      <p:pic>
        <p:nvPicPr>
          <p:cNvPr id="206853" name="Picture 5" descr="3d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2" y="5519739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4284663" y="4292600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Находят пропитанье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    Своих детей растят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    И уходить из леса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    Нисколько не хотят…</a:t>
            </a:r>
          </a:p>
        </p:txBody>
      </p:sp>
      <p:pic>
        <p:nvPicPr>
          <p:cNvPr id="206855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1" y="65903"/>
            <a:ext cx="5368682" cy="3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6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забирай из леса домой животных. Для ёжиков и белок лес – это дом родной. Они живут там смело И летом и зимой: Поэтому не стоит их в город забирать… поверь: они в неволе не будут есть и спать… Находят пропитанье своих детей растят И уходить из леса нисколько не хотят…</a:t>
            </a:r>
          </a:p>
        </p:txBody>
      </p:sp>
    </p:spTree>
    <p:extLst>
      <p:ext uri="{BB962C8B-B14F-4D97-AF65-F5344CB8AC3E}">
        <p14:creationId xmlns:p14="http://schemas.microsoft.com/office/powerpoint/2010/main" val="13407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691681" y="4724400"/>
            <a:ext cx="5563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обижай лесных насекомых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07505" y="5300664"/>
            <a:ext cx="45002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В лесу летают мотыльки,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Ползут козявки и жуки…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Природа мать им жизнь дала.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У них у всех свои дела.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851920" y="5300664"/>
            <a:ext cx="46718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Ты их увидишь на пути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Не обижай, а отойди !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Без насекомых лес, друг мой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одинокий, и пустой…</a:t>
            </a:r>
          </a:p>
        </p:txBody>
      </p:sp>
      <p:pic>
        <p:nvPicPr>
          <p:cNvPr id="207877" name="Picture 5" descr="butterfly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4292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8" name="Picture 6" descr="butterfly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60552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9" name="Picture 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34951"/>
            <a:ext cx="6120407" cy="40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обижай лесных насекомых. В лесу летают мотыльки, ползут козявки и жуки… природа мать им жизнь дала. У них у всех свои дела. Ты их увидишь на пути – не обижай, а отойди ! без насекомых лес, друг мой И одинокий, и пустой…</a:t>
            </a:r>
          </a:p>
        </p:txBody>
      </p:sp>
    </p:spTree>
    <p:extLst>
      <p:ext uri="{BB962C8B-B14F-4D97-AF65-F5344CB8AC3E}">
        <p14:creationId xmlns:p14="http://schemas.microsoft.com/office/powerpoint/2010/main" val="1069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684214" y="404814"/>
            <a:ext cx="4482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рвите полевые цветы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0" y="1125538"/>
            <a:ext cx="625411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Цветы украшают луга и леса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Но это не только природы краса-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 них пчёлы находят целительный дар,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бабочки пьют из них сладкий нектар.</a:t>
            </a:r>
          </a:p>
          <a:p>
            <a:endParaRPr lang="ru-RU" sz="2000" b="1" dirty="0">
              <a:latin typeface="Arial Black" pitchFamily="34" charset="0"/>
              <a:cs typeface="Arial" charset="0"/>
            </a:endParaRP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  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Не надо, друзья, их бессмысленно рвать,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 Не надо букеты из них составлять…</a:t>
            </a:r>
          </a:p>
          <a:p>
            <a:endParaRPr lang="ru-RU" sz="2000" b="1" dirty="0">
              <a:latin typeface="Arial Black" pitchFamily="34" charset="0"/>
              <a:cs typeface="Arial" charset="0"/>
            </a:endParaRP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Завянут букеты…Погибнут цветы…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И больше не будет такой красоты!</a:t>
            </a:r>
          </a:p>
        </p:txBody>
      </p:sp>
      <p:pic>
        <p:nvPicPr>
          <p:cNvPr id="208900" name="Picture 4" descr="f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5084763"/>
            <a:ext cx="1455737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5300663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2" name="Picture 6" descr="flowers3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37" y="5198057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83746"/>
            <a:ext cx="3096344" cy="53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4" name="Picture 8" descr="butterfly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85465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5" name="Rectangle 9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рвите полевые цветы. Цветы украшают луга и леса но это не только природы краса- В них пчёлы находят целительный дар, И бабочки пьют из них сладкий нектар. Не надо, друзья, их бессмысленно рвать, не надо букеты из них составлять… завянут букеты…погибнут цветы… И больше не будет такой красоты!</a:t>
            </a:r>
          </a:p>
        </p:txBody>
      </p:sp>
    </p:spTree>
    <p:extLst>
      <p:ext uri="{BB962C8B-B14F-4D97-AF65-F5344CB8AC3E}">
        <p14:creationId xmlns:p14="http://schemas.microsoft.com/office/powerpoint/2010/main" val="3459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501451" y="4605339"/>
            <a:ext cx="4206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рвите редкие цветы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0" y="5300664"/>
            <a:ext cx="41647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Есть цветочки редкие,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Белые и нежные: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Вам кивнут приветливо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Ландыши, подснежники…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4211639" y="5241926"/>
            <a:ext cx="41767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Arial" charset="0"/>
              </a:rPr>
              <a:t>Только рвать не надо их –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С ними лес добрей, светлей.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Ведь теперь цветов таких</a:t>
            </a:r>
          </a:p>
          <a:p>
            <a:r>
              <a:rPr lang="ru-RU" sz="2000" b="1" dirty="0">
                <a:latin typeface="Arial Black" pitchFamily="34" charset="0"/>
                <a:cs typeface="Arial" charset="0"/>
              </a:rPr>
              <a:t>Очень мало на земле…</a:t>
            </a:r>
          </a:p>
          <a:p>
            <a:endParaRPr lang="ru-RU" sz="2000" b="1" dirty="0">
              <a:latin typeface="Arial Black" pitchFamily="34" charset="0"/>
              <a:cs typeface="Arial" charset="0"/>
            </a:endParaRPr>
          </a:p>
        </p:txBody>
      </p:sp>
      <p:pic>
        <p:nvPicPr>
          <p:cNvPr id="209925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8" y="141289"/>
            <a:ext cx="7258428" cy="43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рвите редкие цветы. Есть цветочки редкие, белые и нежные: вам кивнут приветливо ландыши, подснежники… Только рвать не надо их – С ними лес добрей, светлей. Ведь теперь цветов таких очень мало на земле…</a:t>
            </a:r>
          </a:p>
        </p:txBody>
      </p:sp>
    </p:spTree>
    <p:extLst>
      <p:ext uri="{BB962C8B-B14F-4D97-AF65-F5344CB8AC3E}">
        <p14:creationId xmlns:p14="http://schemas.microsoft.com/office/powerpoint/2010/main" val="7182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79389" y="333376"/>
            <a:ext cx="4645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Не ловите бабочек и </a:t>
            </a:r>
          </a:p>
          <a:p>
            <a:r>
              <a:rPr lang="ru-RU" sz="2400" b="1" i="1" dirty="0">
                <a:solidFill>
                  <a:schemeClr val="folHlink"/>
                </a:solidFill>
                <a:latin typeface="Arial Black" pitchFamily="34" charset="0"/>
                <a:cs typeface="Arial" charset="0"/>
              </a:rPr>
              <a:t>                              стрекоз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468314" y="1412876"/>
            <a:ext cx="32127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Бабочка цветная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Над тобой порхает…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Стрекоза резвится,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Пляшет, веселится…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68314" y="3357563"/>
            <a:ext cx="311335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Arial Black" pitchFamily="34" charset="0"/>
                <a:cs typeface="Arial" charset="0"/>
              </a:rPr>
              <a:t>Лету все так рады!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Их ловить не надо…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Пусть себе летают,</a:t>
            </a:r>
          </a:p>
          <a:p>
            <a:r>
              <a:rPr lang="ru-RU" sz="2000" b="1">
                <a:latin typeface="Arial Black" pitchFamily="34" charset="0"/>
                <a:cs typeface="Arial" charset="0"/>
              </a:rPr>
              <a:t>Землю украшают…</a:t>
            </a:r>
          </a:p>
          <a:p>
            <a:endParaRPr lang="ru-RU" sz="2000" b="1">
              <a:latin typeface="Arial Black" pitchFamily="34" charset="0"/>
              <a:cs typeface="Arial" charset="0"/>
            </a:endParaRPr>
          </a:p>
        </p:txBody>
      </p:sp>
      <p:pic>
        <p:nvPicPr>
          <p:cNvPr id="210949" name="Picture 5" descr="butterfly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14382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0" name="Picture 6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4289"/>
            <a:ext cx="3741935" cy="57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1" name="Picture 7" descr="butterfly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892">
            <a:off x="7885113" y="65089"/>
            <a:ext cx="863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2" name="Picture 8" descr="butterfl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732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3" name="Picture 9" descr="butterfly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184">
            <a:off x="2645794" y="5686484"/>
            <a:ext cx="85566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4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Не ловите бабочек и стрекоз. Бабочка цветная над тобой порхает… стрекоза резвится, пляшет, веселится… Лету все так рады! Их ловить не надо… пусть себе летают, землю украшают…</a:t>
            </a:r>
          </a:p>
        </p:txBody>
      </p:sp>
      <p:pic>
        <p:nvPicPr>
          <p:cNvPr id="11" name="Picture 9" descr="butterfly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184">
            <a:off x="107817" y="2633723"/>
            <a:ext cx="85566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40752" y="207459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1627</Words>
  <Application>Microsoft Office PowerPoint</Application>
  <PresentationFormat>Экран (4:3)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Занятие-игра «Правила поведения в лесу»    </vt:lpstr>
      <vt:lpstr>Цели: Раскрыть эстетическое , познавательное , оздоровительное , практическое значение природы в жизни людей. Формирование ответственного отношения к природе. Задачи : 1. Способствовать воспитанию ответственного отношения к природе , формированию экологической культуры. 2. Познакомить с правилами поведения на природе. 3. Развитие коммуникативных  качеств  учащихся , умения работать в группах , высказывать свое мнение, аргументировать его.</vt:lpstr>
      <vt:lpstr>Не разоряйте птичьи гнёзда. Дети запомнить должны И понять: гнёзда у птичек нельзя разорять! Если в траве увидали яйцо или услышали крики птенцов, не приближайтесь, не лезьте туда И не тревожьте ни птиц, ни гнезда.</vt:lpstr>
      <vt:lpstr>Не разоряйте муравейники. Муравьи – лесные санитары; так прозвали люди их недаром! Чтобы лес красив был и здоров, без личинок вредных и жуков, муравьи на страже день и ночь: гонят разных короедов прочь! Только ты им, друг мой, не мешай! Муравейники не разоряй! Эти санитары так нужны для лесов твоей родной страны!</vt:lpstr>
      <vt:lpstr>Не забирай из леса домой животных. Для ёжиков и белок лес – это дом родной. Они живут там смело И летом и зимой: Поэтому не стоит их в город забирать… поверь: они в неволе не будут есть и спать… Находят пропитанье своих детей растят И уходить из леса нисколько не хотят…</vt:lpstr>
      <vt:lpstr>Не обижай лесных насекомых. В лесу летают мотыльки, ползут козявки и жуки… природа мать им жизнь дала. У них у всех свои дела. Ты их увидишь на пути – не обижай, а отойди ! без насекомых лес, друг мой И одинокий, и пустой…</vt:lpstr>
      <vt:lpstr>Не рвите полевые цветы. Цветы украшают луга и леса но это не только природы краса- В них пчёлы находят целительный дар, И бабочки пьют из них сладкий нектар. Не надо, друзья, их бессмысленно рвать, не надо букеты из них составлять… завянут букеты…погибнут цветы… И больше не будет такой красоты!</vt:lpstr>
      <vt:lpstr>Не рвите редкие цветы. Есть цветочки редкие, белые и нежные: вам кивнут приветливо ландыши, подснежники… Только рвать не надо их – С ними лес добрей, светлей. Ведь теперь цветов таких очень мало на земле…</vt:lpstr>
      <vt:lpstr>Не ловите бабочек и стрекоз. Бабочка цветная над тобой порхает… стрекоза резвится, пляшет, веселится… Лету все так рады! Их ловить не надо… пусть себе летают, землю украшают…</vt:lpstr>
      <vt:lpstr>Не шумите в лесу. У леса музыка своя… её послушайте друзья! Вот птичьи трели раздались, вот белка скачет вверх и вниз, А вот кузнечик затрещал, по ветке дятел застучал… Как много звуков тут и там! В лесу не нужен шум и гам: нельзя шуметь, галдеть, кричать И громко музыку включать!</vt:lpstr>
      <vt:lpstr>Не разжигай костёр в лесу без взрослых. Без взрослых с огнём развлекаться опасно – закончиться может забава ужасно. В лесу очень сухо бывает порой, костёр обернётся серьёзной бедой! Представьте, что пламя легко разгорится, начнёт полыхать, разбегаться искриться – его потушить невозможно тогда… пожары лесные – большая беда!</vt:lpstr>
      <vt:lpstr>Не оставляй мусор в лесу. Вы в поход пришли, ребята… отдохнуть, конечно, надо: поиграть и порезвиться, И наесться, и напиться… но вокруг остались банки, целлофан, железки, склянки… Оставлять их здесь нельзя! Не поленимся, друзья: мусор тут, в лесу, чужой, заберём его с собой!</vt:lpstr>
      <vt:lpstr>Не бейте стекло в лесу. Нельзя стекло в лесу кидать, нельзя бутылки разбивать; осколки острые опасны – О них порежешься ужасно! А если вдруг на них свалиться – В больнице можно очутиться! И обитателям лесным стекляшки тоже не нужны…</vt:lpstr>
      <vt:lpstr>Не вырезайте надписи на деревьях. Стоят деревья – великаны их не жалеют хулиганы И режут острыми ножами слова на дереве – «на память!». Но так жестоко поступать! Нельзя деревья обижать. Пускай они в лесу растут- добро и красоту несут…</vt:lpstr>
      <vt:lpstr>Не портите несъедобные грибы. В лесу грибов различных много… ты несъедобные не трогай! В корзинку их не собирай, но и ногами не сбивай… нужны они лесным зверятам: лисичкам, ёжикам, зайчатам… Их только люди не едят: В поганках, мухоморах – яд! Но для зверья лесного всё ж тот гриб полезен и хорош.</vt:lpstr>
      <vt:lpstr>Не вырывайте кустарники с корнем. Раз ты собрался по грибы – С собою острый нож бери; им аккуратно гриб срезай – В земле грибницу оставляй. А если встретил землянику, куст брусники иль черники – нежно ягодки сорви, А куст – оставь, побереги.</vt:lpstr>
      <vt:lpstr>Не обижай змей. Ты, змею не обижай И, увидев, палку не хватай, не маши руками, не кричи – просто отойди и помолчи… Хоть опасны змеи, но нужны: чистоту беречь они должны; санитарам леса и воды ты не делай зла или беды…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26</cp:revision>
  <dcterms:created xsi:type="dcterms:W3CDTF">2016-10-18T16:46:47Z</dcterms:created>
  <dcterms:modified xsi:type="dcterms:W3CDTF">2020-06-16T10:46:10Z</dcterms:modified>
</cp:coreProperties>
</file>